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3"/>
  </p:sldMasterIdLst>
  <p:notesMasterIdLst>
    <p:notesMasterId r:id="rId5"/>
  </p:notesMasterIdLst>
  <p:sldIdLst>
    <p:sldId id="312" r:id="rId4"/>
  </p:sldIdLst>
  <p:sldSz cx="50457100" cy="32399288"/>
  <p:notesSz cx="6858000" cy="9144000"/>
  <p:embeddedFontLst>
    <p:embeddedFont>
      <p:font typeface="Arial Black" panose="020B0A04020102020204" pitchFamily="34" charset="0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917" userDrawn="1">
          <p15:clr>
            <a:srgbClr val="A4A3A4"/>
          </p15:clr>
        </p15:guide>
        <p15:guide id="3" pos="9905" userDrawn="1">
          <p15:clr>
            <a:srgbClr val="A4A3A4"/>
          </p15:clr>
        </p15:guide>
        <p15:guide id="4" pos="270" userDrawn="1">
          <p15:clr>
            <a:srgbClr val="A4A3A4"/>
          </p15:clr>
        </p15:guide>
        <p15:guide id="5" pos="760" userDrawn="1">
          <p15:clr>
            <a:srgbClr val="A4A3A4"/>
          </p15:clr>
        </p15:guide>
        <p15:guide id="6" orient="horz" pos="45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BDD"/>
    <a:srgbClr val="E0E5EE"/>
    <a:srgbClr val="A9ACB0"/>
    <a:srgbClr val="2D538D"/>
    <a:srgbClr val="53C0E9"/>
    <a:srgbClr val="E72479"/>
    <a:srgbClr val="263873"/>
    <a:srgbClr val="3E7EA7"/>
    <a:srgbClr val="018BB0"/>
    <a:srgbClr val="54B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 autoAdjust="0"/>
    <p:restoredTop sz="89843" autoAdjust="0"/>
  </p:normalViewPr>
  <p:slideViewPr>
    <p:cSldViewPr snapToGrid="0" showGuides="1">
      <p:cViewPr>
        <p:scale>
          <a:sx n="20" d="100"/>
          <a:sy n="20" d="100"/>
        </p:scale>
        <p:origin x="1506" y="210"/>
      </p:cViewPr>
      <p:guideLst>
        <p:guide pos="15917"/>
        <p:guide pos="9905"/>
        <p:guide pos="270"/>
        <p:guide pos="760"/>
        <p:guide orient="horz" pos="451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1143000"/>
            <a:ext cx="4803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56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38501-AED0-0AC2-6E8B-3872EB45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688" y="1725613"/>
            <a:ext cx="43519725" cy="62611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BAEDFD-3863-103C-C698-879499AFF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68688" y="8624888"/>
            <a:ext cx="43519725" cy="20556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5BCABA-09F8-EF81-A17F-11DE7A32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CD1168-9556-294F-2221-3237EDF1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91AC6B-0EA6-D197-0B45-BF4CA2AA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09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4D56EB-7D80-9E57-CE67-19C760005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6109275" y="1725613"/>
            <a:ext cx="10879138" cy="27455812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8E47AE-2626-52A3-4229-4E4E8043E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68688" y="1725613"/>
            <a:ext cx="32488187" cy="274558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B9CB3-F4D9-EC41-56F0-1DB413DC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569E57-FA85-53A1-AAF8-3B757CFB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E156D7-4FCE-8CC3-EEB5-363ABF76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56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E5B7A-2AA5-A397-B161-729761E8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688" y="1725613"/>
            <a:ext cx="43519725" cy="62611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EA307E-0221-B891-89D0-894FC0C6E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688" y="8624888"/>
            <a:ext cx="43519725" cy="20556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80BBAA-59FC-445A-978E-4D7F89041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32E5BD-BE65-5479-A1F3-10A29E2D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CCA30C-EBC1-C65D-4AF5-25C5BECD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8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D9B02-641C-28AA-2BDB-4906D7D5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288" y="8077200"/>
            <a:ext cx="43518137" cy="134778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EED6B7-2E33-C9C5-D508-FC169814E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3288" y="21682075"/>
            <a:ext cx="43518137" cy="708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92CB4D-F56E-8A80-0754-0A106F38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1451DA-5E82-BCA6-9841-9C999F94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7365DE-A3BE-5871-B7EE-344072CE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1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0ED7C-0D02-44EC-D1F4-412C419F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688" y="1725613"/>
            <a:ext cx="43519725" cy="62611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07C5DB-8409-1304-D6BC-246AB8C4E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8688" y="8624888"/>
            <a:ext cx="21683662" cy="20556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B2F8D6-4154-46F1-FA28-8413E8955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304750" y="8624888"/>
            <a:ext cx="21683663" cy="20556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91B290-B19B-4675-718C-CB4D1AD94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0F6744-DCFC-AC2F-1E65-A54C84CA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9A0907-7661-9673-2549-23EF88BE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02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2B86C-960D-8E7B-5F49-3C8A064A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038" y="1725613"/>
            <a:ext cx="43519725" cy="62611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ADCE13-B510-9B40-D58F-DF9517602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5038" y="7942263"/>
            <a:ext cx="21345525" cy="3892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EA935E-CCD2-249D-1EC3-D901A6106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5038" y="11834813"/>
            <a:ext cx="21345525" cy="17406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6ACF7B-1626-8F22-AEBB-9983CB536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5544463" y="7942263"/>
            <a:ext cx="21450300" cy="3892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95ACAD-D9C3-203D-596C-D7125E536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544463" y="11834813"/>
            <a:ext cx="21450300" cy="17406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C02754D-52E9-8DE7-4DB4-4AAA768F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3ED745-AFC6-FE25-B8A0-624D5789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B8321A-24E4-D6CB-8D12-CE2497AE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25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72DDE-02C8-70FA-F149-42A68CD8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688" y="1725613"/>
            <a:ext cx="43519725" cy="62611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56430E-C5E7-A726-5079-7EF2BD4A8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6C5E92-3CCC-9952-0F5C-68ED850E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DD19E5-F409-AE11-117A-38257865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10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C497EE-0FF4-AE42-5461-CFE9308A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B463BB-6CB0-F47A-4638-723BD148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2EA491-30CA-BC5D-AA10-096303FA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92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45848-FA3E-66B4-A8A9-D1C4E4440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038" y="2160588"/>
            <a:ext cx="16273462" cy="75596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515D1C-BC3F-52D0-0226-3CC2308E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0300" y="4665663"/>
            <a:ext cx="25544463" cy="230235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9B2D3-A7D3-7E77-B93A-17F8A3D65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5038" y="9720263"/>
            <a:ext cx="16273462" cy="18007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9B5E3-3C09-6666-7584-7A7D15B9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54E3DB-4F59-88AD-7068-C0FB7666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74AFBD-3B2A-C8D1-67DA-48DE3962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00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32562-E9B9-41F5-3D83-37529EE3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038" y="2160588"/>
            <a:ext cx="16273462" cy="75596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21BE317-3D77-A967-AD4B-5C1DB8842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450300" y="4665663"/>
            <a:ext cx="25544463" cy="23023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96CB7D-4BA4-4C7C-7145-6F74FDB79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5038" y="9720263"/>
            <a:ext cx="16273462" cy="18007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4F5F86-A883-3354-914E-D8604AC3D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6DAD64-296A-8F66-5EA9-CCAD1E80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D8E549-3A5D-8BBC-18C2-E9909C23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97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Patrón de fondo&#10;&#10;Descripción generada automáticamente">
            <a:extLst>
              <a:ext uri="{FF2B5EF4-FFF2-40B4-BE49-F238E27FC236}">
                <a16:creationId xmlns:a16="http://schemas.microsoft.com/office/drawing/2014/main" id="{9DDC7D5F-A17C-4C4F-FA0D-094927305B4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625" y="0"/>
            <a:ext cx="25109475" cy="6318517"/>
          </a:xfrm>
          <a:prstGeom prst="rect">
            <a:avLst/>
          </a:prstGeom>
        </p:spPr>
      </p:pic>
      <p:sp>
        <p:nvSpPr>
          <p:cNvPr id="2" name="Rectángulo 8">
            <a:extLst>
              <a:ext uri="{FF2B5EF4-FFF2-40B4-BE49-F238E27FC236}">
                <a16:creationId xmlns:a16="http://schemas.microsoft.com/office/drawing/2014/main" id="{B4884BAD-E29B-0813-2AF5-A7244DF4F95E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9">
            <a:extLst>
              <a:ext uri="{FF2B5EF4-FFF2-40B4-BE49-F238E27FC236}">
                <a16:creationId xmlns:a16="http://schemas.microsoft.com/office/drawing/2014/main" id="{A25CF4BE-4158-7BA1-06B9-18010B9F617C}"/>
              </a:ext>
            </a:extLst>
          </p:cNvPr>
          <p:cNvSpPr/>
          <p:nvPr userDrawn="1"/>
        </p:nvSpPr>
        <p:spPr>
          <a:xfrm>
            <a:off x="-533401" y="-3209960"/>
            <a:ext cx="50933351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10">
            <a:extLst>
              <a:ext uri="{FF2B5EF4-FFF2-40B4-BE49-F238E27FC236}">
                <a16:creationId xmlns:a16="http://schemas.microsoft.com/office/drawing/2014/main" id="{7094F4F8-1D99-9046-30EC-8E0968BB526C}"/>
              </a:ext>
            </a:extLst>
          </p:cNvPr>
          <p:cNvSpPr/>
          <p:nvPr userDrawn="1"/>
        </p:nvSpPr>
        <p:spPr>
          <a:xfrm rot="16200000">
            <a:off x="-13604187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12">
            <a:extLst>
              <a:ext uri="{FF2B5EF4-FFF2-40B4-BE49-F238E27FC236}">
                <a16:creationId xmlns:a16="http://schemas.microsoft.com/office/drawing/2014/main" id="{E600E430-1BE1-BA21-EA3E-B2F99FDBA8BB}"/>
              </a:ext>
            </a:extLst>
          </p:cNvPr>
          <p:cNvSpPr/>
          <p:nvPr userDrawn="1"/>
        </p:nvSpPr>
        <p:spPr>
          <a:xfrm>
            <a:off x="-2664100" y="34148338"/>
            <a:ext cx="50933351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14">
            <a:extLst>
              <a:ext uri="{FF2B5EF4-FFF2-40B4-BE49-F238E27FC236}">
                <a16:creationId xmlns:a16="http://schemas.microsoft.com/office/drawing/2014/main" id="{347D83FD-1957-3410-0A08-B7C2140CAC7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52ACC6-5DF5-7740-E897-FF53D2A59B9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36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2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384884" y="8813387"/>
            <a:ext cx="47750107" cy="0"/>
          </a:xfrm>
          <a:prstGeom prst="line">
            <a:avLst/>
          </a:prstGeom>
          <a:noFill/>
          <a:ln w="127000" cap="flat" cmpd="sng" algn="ctr">
            <a:solidFill>
              <a:srgbClr val="2D538D"/>
            </a:solidFill>
            <a:prstDash val="solid"/>
            <a:miter lim="800000"/>
          </a:ln>
          <a:effectLst/>
        </p:spPr>
      </p:cxnSp>
      <p:sp>
        <p:nvSpPr>
          <p:cNvPr id="67" name="Elipse 66">
            <a:extLst>
              <a:ext uri="{FF2B5EF4-FFF2-40B4-BE49-F238E27FC236}">
                <a16:creationId xmlns:a16="http://schemas.microsoft.com/office/drawing/2014/main" id="{1F232D6D-6A2F-E16D-C48B-ECDFB78B1AA5}"/>
              </a:ext>
            </a:extLst>
          </p:cNvPr>
          <p:cNvSpPr/>
          <p:nvPr/>
        </p:nvSpPr>
        <p:spPr>
          <a:xfrm>
            <a:off x="21379510" y="8136401"/>
            <a:ext cx="1361440" cy="1361440"/>
          </a:xfrm>
          <a:prstGeom prst="ellipse">
            <a:avLst/>
          </a:prstGeom>
          <a:solidFill>
            <a:sysClr val="window" lastClr="FFFFFF"/>
          </a:solidFill>
          <a:ln w="69850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8990" y="1021071"/>
            <a:ext cx="6689482" cy="4788000"/>
          </a:xfrm>
          <a:prstGeom prst="rect">
            <a:avLst/>
          </a:prstGeom>
          <a:noFill/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D53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 your logos here</a:t>
            </a:r>
          </a:p>
        </p:txBody>
      </p:sp>
      <p:sp>
        <p:nvSpPr>
          <p:cNvPr id="5" name="Text Box 40">
            <a:extLst>
              <a:ext uri="{FF2B5EF4-FFF2-40B4-BE49-F238E27FC236}">
                <a16:creationId xmlns:a16="http://schemas.microsoft.com/office/drawing/2014/main" id="{6AA3FECA-3C8E-92EF-9633-5C2257253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0179" y="3442713"/>
            <a:ext cx="25527392" cy="2366358"/>
          </a:xfrm>
          <a:prstGeom prst="rect">
            <a:avLst/>
          </a:prstGeom>
          <a:noFill/>
          <a:ln>
            <a:noFill/>
          </a:ln>
          <a:effectLst/>
        </p:spPr>
        <p:txBody>
          <a:bodyPr lIns="430266" tIns="430266" rIns="430266" bIns="430266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3500" b="1" dirty="0">
                <a:solidFill>
                  <a:srgbClr val="2D5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solidFill>
                  <a:srgbClr val="2D5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rgbClr val="2D5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rgbClr val="2D538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rgbClr val="2D538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rgbClr val="2D5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rgbClr val="2D538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rgbClr val="2D5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rgbClr val="2D5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rgbClr val="2D538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rgbClr val="2D5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3200" dirty="0">
                <a:solidFill>
                  <a:srgbClr val="2D5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1University of New South Wales, Sydney, Australia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solidFill>
                  <a:srgbClr val="2D5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2Royal Brisbane Hospital, Brisbane, Australia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7362" y="1559365"/>
            <a:ext cx="25074751" cy="188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2000" b="1" spc="2000" dirty="0">
                <a:solidFill>
                  <a:srgbClr val="2D53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  <a:endParaRPr lang="en-AU" sz="12000" spc="2000" dirty="0">
              <a:solidFill>
                <a:srgbClr val="2D538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050214" y="8969245"/>
            <a:ext cx="105615" cy="21131230"/>
          </a:xfrm>
          <a:prstGeom prst="line">
            <a:avLst/>
          </a:prstGeom>
          <a:noFill/>
          <a:ln w="25400" cap="flat" cmpd="sng" algn="ctr">
            <a:solidFill>
              <a:srgbClr val="2D538D"/>
            </a:solidFill>
            <a:prstDash val="solid"/>
            <a:miter lim="800000"/>
          </a:ln>
          <a:effectLst/>
        </p:spPr>
      </p:cxn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A90ACD14-E1A4-969B-9B66-FB5D13E2463C}"/>
              </a:ext>
            </a:extLst>
          </p:cNvPr>
          <p:cNvSpPr/>
          <p:nvPr/>
        </p:nvSpPr>
        <p:spPr>
          <a:xfrm rot="5400000">
            <a:off x="22651435" y="8701967"/>
            <a:ext cx="447610" cy="296516"/>
          </a:xfrm>
          <a:prstGeom prst="triangle">
            <a:avLst/>
          </a:prstGeom>
          <a:solidFill>
            <a:srgbClr val="2D538D"/>
          </a:solidFill>
          <a:ln w="12700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064C133-0152-F755-BC89-42A7429B0B33}"/>
              </a:ext>
            </a:extLst>
          </p:cNvPr>
          <p:cNvSpPr/>
          <p:nvPr/>
        </p:nvSpPr>
        <p:spPr>
          <a:xfrm>
            <a:off x="23778709" y="8558274"/>
            <a:ext cx="548141" cy="548141"/>
          </a:xfrm>
          <a:prstGeom prst="ellipse">
            <a:avLst/>
          </a:prstGeom>
          <a:solidFill>
            <a:sysClr val="window" lastClr="FFFFFF"/>
          </a:solidFill>
          <a:ln w="123825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889ED8-19B0-333E-CB79-DA472A5A05FC}"/>
              </a:ext>
            </a:extLst>
          </p:cNvPr>
          <p:cNvSpPr txBox="1"/>
          <p:nvPr/>
        </p:nvSpPr>
        <p:spPr>
          <a:xfrm>
            <a:off x="21687443" y="8334582"/>
            <a:ext cx="623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2D53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315173" y="9118174"/>
            <a:ext cx="19952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</p:txBody>
      </p:sp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D226CE0D-9C94-62B3-EBC8-D31DBE794365}"/>
              </a:ext>
            </a:extLst>
          </p:cNvPr>
          <p:cNvSpPr/>
          <p:nvPr/>
        </p:nvSpPr>
        <p:spPr>
          <a:xfrm rot="5400000">
            <a:off x="22689535" y="11653338"/>
            <a:ext cx="447610" cy="296516"/>
          </a:xfrm>
          <a:prstGeom prst="triangle">
            <a:avLst/>
          </a:prstGeom>
          <a:solidFill>
            <a:srgbClr val="2D538D"/>
          </a:solidFill>
          <a:ln w="12700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1D72B26-426D-5A59-B5B3-DD0CA4C54653}"/>
              </a:ext>
            </a:extLst>
          </p:cNvPr>
          <p:cNvCxnSpPr>
            <a:cxnSpLocks/>
          </p:cNvCxnSpPr>
          <p:nvPr/>
        </p:nvCxnSpPr>
        <p:spPr>
          <a:xfrm flipH="1">
            <a:off x="1384884" y="11790158"/>
            <a:ext cx="22723887" cy="0"/>
          </a:xfrm>
          <a:prstGeom prst="line">
            <a:avLst/>
          </a:prstGeom>
          <a:noFill/>
          <a:ln w="127000" cap="flat" cmpd="sng" algn="ctr">
            <a:solidFill>
              <a:srgbClr val="2D538D"/>
            </a:solidFill>
            <a:prstDash val="solid"/>
            <a:miter lim="800000"/>
          </a:ln>
          <a:effectLst/>
        </p:spPr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7F99CCAE-4593-6A82-55C6-813CC639E719}"/>
              </a:ext>
            </a:extLst>
          </p:cNvPr>
          <p:cNvSpPr/>
          <p:nvPr/>
        </p:nvSpPr>
        <p:spPr>
          <a:xfrm>
            <a:off x="23778709" y="11535045"/>
            <a:ext cx="548141" cy="548141"/>
          </a:xfrm>
          <a:prstGeom prst="ellipse">
            <a:avLst/>
          </a:prstGeom>
          <a:solidFill>
            <a:sysClr val="window" lastClr="FFFFFF"/>
          </a:solidFill>
          <a:ln w="123825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3B56596-66D2-C1D1-8A55-835816C5E861}"/>
              </a:ext>
            </a:extLst>
          </p:cNvPr>
          <p:cNvSpPr/>
          <p:nvPr/>
        </p:nvSpPr>
        <p:spPr>
          <a:xfrm>
            <a:off x="21417610" y="11113172"/>
            <a:ext cx="1361440" cy="1361440"/>
          </a:xfrm>
          <a:prstGeom prst="ellipse">
            <a:avLst/>
          </a:prstGeom>
          <a:solidFill>
            <a:sysClr val="window" lastClr="FFFFFF"/>
          </a:solidFill>
          <a:ln w="69850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C0CCCE9-5229-2935-9A09-E103860053DD}"/>
              </a:ext>
            </a:extLst>
          </p:cNvPr>
          <p:cNvSpPr txBox="1"/>
          <p:nvPr/>
        </p:nvSpPr>
        <p:spPr>
          <a:xfrm>
            <a:off x="21725543" y="11311353"/>
            <a:ext cx="623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2D53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231F4A2-0C90-DB76-EBEE-990CA9CCD51D}"/>
              </a:ext>
            </a:extLst>
          </p:cNvPr>
          <p:cNvSpPr/>
          <p:nvPr/>
        </p:nvSpPr>
        <p:spPr>
          <a:xfrm>
            <a:off x="1308685" y="10737575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2D538D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Aim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D538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2D538D"/>
              </a:solidFill>
              <a:effectLst/>
              <a:uLnTx/>
              <a:uFillTx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A5D69AF-E3A9-5B39-60EA-6C02EBE14F9B}"/>
              </a:ext>
            </a:extLst>
          </p:cNvPr>
          <p:cNvSpPr/>
          <p:nvPr/>
        </p:nvSpPr>
        <p:spPr>
          <a:xfrm>
            <a:off x="33012525" y="10006486"/>
            <a:ext cx="4392000" cy="7596000"/>
          </a:xfrm>
          <a:prstGeom prst="rect">
            <a:avLst/>
          </a:prstGeom>
          <a:solidFill>
            <a:srgbClr val="2D53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B9F1F6C-C664-C5C9-F8FB-365C1945E19B}"/>
              </a:ext>
            </a:extLst>
          </p:cNvPr>
          <p:cNvSpPr/>
          <p:nvPr/>
        </p:nvSpPr>
        <p:spPr>
          <a:xfrm>
            <a:off x="37902976" y="10008943"/>
            <a:ext cx="4392000" cy="7596000"/>
          </a:xfrm>
          <a:prstGeom prst="rect">
            <a:avLst/>
          </a:prstGeom>
          <a:solidFill>
            <a:srgbClr val="2D53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4F20D9A-8ED7-DAAD-08DA-6D2E2E62C6D3}"/>
              </a:ext>
            </a:extLst>
          </p:cNvPr>
          <p:cNvSpPr/>
          <p:nvPr/>
        </p:nvSpPr>
        <p:spPr>
          <a:xfrm>
            <a:off x="42834991" y="10006486"/>
            <a:ext cx="6300000" cy="12070587"/>
          </a:xfrm>
          <a:prstGeom prst="rect">
            <a:avLst/>
          </a:prstGeom>
          <a:noFill/>
          <a:ln w="12700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53D377B4-8409-E610-3F55-3EEB4DB6114A}"/>
              </a:ext>
            </a:extLst>
          </p:cNvPr>
          <p:cNvCxnSpPr>
            <a:cxnSpLocks/>
          </p:cNvCxnSpPr>
          <p:nvPr/>
        </p:nvCxnSpPr>
        <p:spPr>
          <a:xfrm>
            <a:off x="42834991" y="10006486"/>
            <a:ext cx="6300000" cy="12070587"/>
          </a:xfrm>
          <a:prstGeom prst="line">
            <a:avLst/>
          </a:prstGeom>
          <a:noFill/>
          <a:ln w="6350" cap="flat" cmpd="sng" algn="ctr">
            <a:solidFill>
              <a:srgbClr val="2D538D"/>
            </a:solidFill>
            <a:prstDash val="solid"/>
            <a:miter lim="800000"/>
          </a:ln>
          <a:effectLst/>
        </p:spPr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84DB50DF-7A41-9C91-FA19-B9C1157B5576}"/>
              </a:ext>
            </a:extLst>
          </p:cNvPr>
          <p:cNvCxnSpPr>
            <a:cxnSpLocks/>
          </p:cNvCxnSpPr>
          <p:nvPr/>
        </p:nvCxnSpPr>
        <p:spPr>
          <a:xfrm flipH="1">
            <a:off x="42834991" y="10006486"/>
            <a:ext cx="6300000" cy="12070587"/>
          </a:xfrm>
          <a:prstGeom prst="line">
            <a:avLst/>
          </a:prstGeom>
          <a:noFill/>
          <a:ln w="6350" cap="flat" cmpd="sng" algn="ctr">
            <a:solidFill>
              <a:srgbClr val="2D538D"/>
            </a:solidFill>
            <a:prstDash val="solid"/>
            <a:miter lim="800000"/>
          </a:ln>
          <a:effectLst/>
        </p:spPr>
      </p:cxn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622521"/>
              </p:ext>
            </p:extLst>
          </p:nvPr>
        </p:nvGraphicFramePr>
        <p:xfrm>
          <a:off x="33040632" y="23082640"/>
          <a:ext cx="16122465" cy="7596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38D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B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B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B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B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B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26212181" y="10066470"/>
            <a:ext cx="5753171" cy="1160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33040632" y="18254477"/>
            <a:ext cx="43638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37880071" y="18274126"/>
            <a:ext cx="43638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8" name="Triángulo isósceles 27">
            <a:extLst>
              <a:ext uri="{FF2B5EF4-FFF2-40B4-BE49-F238E27FC236}">
                <a16:creationId xmlns:a16="http://schemas.microsoft.com/office/drawing/2014/main" id="{1B75F22C-DC7A-D042-9EB3-7EFC47897898}"/>
              </a:ext>
            </a:extLst>
          </p:cNvPr>
          <p:cNvSpPr/>
          <p:nvPr/>
        </p:nvSpPr>
        <p:spPr>
          <a:xfrm rot="5400000">
            <a:off x="22727635" y="15763167"/>
            <a:ext cx="447610" cy="296516"/>
          </a:xfrm>
          <a:prstGeom prst="triangle">
            <a:avLst/>
          </a:prstGeom>
          <a:solidFill>
            <a:srgbClr val="2D538D"/>
          </a:solidFill>
          <a:ln w="12700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03BEC83-0B51-DA3E-9FA5-89DB49EDF2F0}"/>
              </a:ext>
            </a:extLst>
          </p:cNvPr>
          <p:cNvSpPr/>
          <p:nvPr/>
        </p:nvSpPr>
        <p:spPr>
          <a:xfrm>
            <a:off x="1346785" y="14885504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2D538D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Method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2D538D"/>
              </a:solidFill>
              <a:effectLst/>
              <a:uLnTx/>
              <a:uFillTx/>
            </a:endParaRPr>
          </a:p>
        </p:txBody>
      </p:sp>
      <p:sp>
        <p:nvSpPr>
          <p:cNvPr id="35" name="Triángulo isósceles 34">
            <a:extLst>
              <a:ext uri="{FF2B5EF4-FFF2-40B4-BE49-F238E27FC236}">
                <a16:creationId xmlns:a16="http://schemas.microsoft.com/office/drawing/2014/main" id="{24000DBD-49D6-6AF0-0CC6-B9F0575AEBE0}"/>
              </a:ext>
            </a:extLst>
          </p:cNvPr>
          <p:cNvSpPr/>
          <p:nvPr/>
        </p:nvSpPr>
        <p:spPr>
          <a:xfrm rot="16200000">
            <a:off x="25014791" y="8700391"/>
            <a:ext cx="447610" cy="296516"/>
          </a:xfrm>
          <a:prstGeom prst="triangle">
            <a:avLst/>
          </a:prstGeom>
          <a:solidFill>
            <a:srgbClr val="2D538D"/>
          </a:solidFill>
          <a:ln w="12700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9392F98-B408-8072-9FDF-23DEF211A4A6}"/>
              </a:ext>
            </a:extLst>
          </p:cNvPr>
          <p:cNvSpPr/>
          <p:nvPr/>
        </p:nvSpPr>
        <p:spPr>
          <a:xfrm>
            <a:off x="27304918" y="7746722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2D538D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2D538D"/>
              </a:solidFill>
              <a:effectLst/>
              <a:uLnTx/>
              <a:uFillTx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074D98A-EF55-4ADC-3CD0-7A6EC3FCF790}"/>
              </a:ext>
            </a:extLst>
          </p:cNvPr>
          <p:cNvSpPr/>
          <p:nvPr/>
        </p:nvSpPr>
        <p:spPr>
          <a:xfrm>
            <a:off x="1390328" y="11999732"/>
            <a:ext cx="1969618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this poster template…</a:t>
            </a:r>
          </a:p>
          <a:p>
            <a:pPr>
              <a:spcBef>
                <a:spcPct val="40000"/>
              </a:spcBef>
            </a:pPr>
            <a: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body text / font size should be  </a:t>
            </a:r>
            <a:r>
              <a:rPr lang="en-AU" sz="2800" b="1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smaller than 20 points.</a:t>
            </a:r>
            <a: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Try to keep body text left-aligned, do </a:t>
            </a:r>
            <a:r>
              <a:rPr lang="en-AU" sz="2800" b="1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justify text.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A8920CC4-9540-BDB0-C264-73751115B3F4}"/>
              </a:ext>
            </a:extLst>
          </p:cNvPr>
          <p:cNvSpPr/>
          <p:nvPr/>
        </p:nvSpPr>
        <p:spPr>
          <a:xfrm>
            <a:off x="1428428" y="16214490"/>
            <a:ext cx="1983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972" indent="-398972" defTabSz="952097" eaLnBrk="0" hangingPunct="0">
              <a:buSzPct val="60000"/>
            </a:pPr>
            <a: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making a successful poster…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Re-write your paper into poster format i.e.. simplify everything, avoid data overkill. 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Headings of more than 6 words should be in upper and lower case, not all capitals. Simplify the titles.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not to write whole sentences in capitals or underline to stress your point, use </a:t>
            </a:r>
            <a:r>
              <a:rPr lang="en-AU" sz="2800" b="1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characters instead.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laying out your poster, leave white space around your text. Don</a:t>
            </a:r>
            <a:r>
              <a:rPr lang="ja-JP" alt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overcrowd your poster.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 check and get someone else to proof-read.</a:t>
            </a:r>
            <a:endParaRPr lang="en-US" sz="2800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riángulo isósceles 38">
            <a:extLst>
              <a:ext uri="{FF2B5EF4-FFF2-40B4-BE49-F238E27FC236}">
                <a16:creationId xmlns:a16="http://schemas.microsoft.com/office/drawing/2014/main" id="{E77C74E9-9E9A-87DE-262C-F4B6516B37A9}"/>
              </a:ext>
            </a:extLst>
          </p:cNvPr>
          <p:cNvSpPr/>
          <p:nvPr/>
        </p:nvSpPr>
        <p:spPr>
          <a:xfrm rot="5400000">
            <a:off x="22727635" y="20487567"/>
            <a:ext cx="447610" cy="296516"/>
          </a:xfrm>
          <a:prstGeom prst="triangle">
            <a:avLst/>
          </a:prstGeom>
          <a:solidFill>
            <a:srgbClr val="2D538D"/>
          </a:solidFill>
          <a:ln w="12700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9C1C01A6-B679-DFBB-742E-E4DDC58B2A68}"/>
              </a:ext>
            </a:extLst>
          </p:cNvPr>
          <p:cNvCxnSpPr>
            <a:cxnSpLocks/>
          </p:cNvCxnSpPr>
          <p:nvPr/>
        </p:nvCxnSpPr>
        <p:spPr>
          <a:xfrm flipH="1">
            <a:off x="1384884" y="20618546"/>
            <a:ext cx="22723887" cy="48822"/>
          </a:xfrm>
          <a:prstGeom prst="line">
            <a:avLst/>
          </a:prstGeom>
          <a:noFill/>
          <a:ln w="127000" cap="flat" cmpd="sng" algn="ctr">
            <a:solidFill>
              <a:srgbClr val="2D538D"/>
            </a:solidFill>
            <a:prstDash val="solid"/>
            <a:miter lim="800000"/>
          </a:ln>
          <a:effectLst/>
        </p:spPr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DE620829-B1BE-A2CA-24BF-FA65911A0E54}"/>
              </a:ext>
            </a:extLst>
          </p:cNvPr>
          <p:cNvSpPr/>
          <p:nvPr/>
        </p:nvSpPr>
        <p:spPr>
          <a:xfrm>
            <a:off x="23797759" y="20345688"/>
            <a:ext cx="548141" cy="548141"/>
          </a:xfrm>
          <a:prstGeom prst="ellipse">
            <a:avLst/>
          </a:prstGeom>
          <a:solidFill>
            <a:sysClr val="window" lastClr="FFFFFF"/>
          </a:solidFill>
          <a:ln w="123825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87CA4AA8-A3BF-92A8-E15A-D33EA1D494F0}"/>
              </a:ext>
            </a:extLst>
          </p:cNvPr>
          <p:cNvSpPr/>
          <p:nvPr/>
        </p:nvSpPr>
        <p:spPr>
          <a:xfrm>
            <a:off x="21455710" y="19947401"/>
            <a:ext cx="1361440" cy="1361440"/>
          </a:xfrm>
          <a:prstGeom prst="ellipse">
            <a:avLst/>
          </a:prstGeom>
          <a:solidFill>
            <a:sysClr val="window" lastClr="FFFFFF"/>
          </a:solidFill>
          <a:ln w="69850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74B87E3-9EF8-EDCE-AB08-E2A7593E0251}"/>
              </a:ext>
            </a:extLst>
          </p:cNvPr>
          <p:cNvSpPr txBox="1"/>
          <p:nvPr/>
        </p:nvSpPr>
        <p:spPr>
          <a:xfrm>
            <a:off x="21763643" y="20145582"/>
            <a:ext cx="623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2D53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CBBAA593-20F7-45B7-13EE-B1BF21EED2C2}"/>
              </a:ext>
            </a:extLst>
          </p:cNvPr>
          <p:cNvSpPr/>
          <p:nvPr/>
        </p:nvSpPr>
        <p:spPr>
          <a:xfrm>
            <a:off x="1346785" y="19609904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2D538D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Conclusions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2D538D"/>
              </a:solidFill>
              <a:effectLst/>
              <a:uLnTx/>
              <a:uFillTx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5D43268-B5B8-73E2-1C95-FB4EE310E4F2}"/>
              </a:ext>
            </a:extLst>
          </p:cNvPr>
          <p:cNvSpPr/>
          <p:nvPr/>
        </p:nvSpPr>
        <p:spPr>
          <a:xfrm>
            <a:off x="1428428" y="20914721"/>
            <a:ext cx="10554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CA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</a:t>
            </a:r>
            <a:endParaRPr lang="en-AU" sz="2800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riángulo isósceles 45">
            <a:extLst>
              <a:ext uri="{FF2B5EF4-FFF2-40B4-BE49-F238E27FC236}">
                <a16:creationId xmlns:a16="http://schemas.microsoft.com/office/drawing/2014/main" id="{A67A7D29-1898-8159-04F2-25182168849A}"/>
              </a:ext>
            </a:extLst>
          </p:cNvPr>
          <p:cNvSpPr/>
          <p:nvPr/>
        </p:nvSpPr>
        <p:spPr>
          <a:xfrm rot="5400000">
            <a:off x="22765735" y="23509066"/>
            <a:ext cx="447610" cy="296516"/>
          </a:xfrm>
          <a:prstGeom prst="triangle">
            <a:avLst/>
          </a:prstGeom>
          <a:solidFill>
            <a:srgbClr val="2D538D"/>
          </a:solidFill>
          <a:ln w="12700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146818B7-88D1-FE2A-D081-976E4B546675}"/>
              </a:ext>
            </a:extLst>
          </p:cNvPr>
          <p:cNvCxnSpPr>
            <a:cxnSpLocks/>
          </p:cNvCxnSpPr>
          <p:nvPr/>
        </p:nvCxnSpPr>
        <p:spPr>
          <a:xfrm flipH="1">
            <a:off x="1384884" y="23640045"/>
            <a:ext cx="22761987" cy="0"/>
          </a:xfrm>
          <a:prstGeom prst="line">
            <a:avLst/>
          </a:prstGeom>
          <a:noFill/>
          <a:ln w="127000" cap="flat" cmpd="sng" algn="ctr">
            <a:solidFill>
              <a:srgbClr val="2D538D"/>
            </a:solidFill>
            <a:prstDash val="solid"/>
            <a:miter lim="800000"/>
          </a:ln>
          <a:effectLst/>
        </p:spPr>
      </p:cxnSp>
      <p:sp>
        <p:nvSpPr>
          <p:cNvPr id="48" name="Elipse 47">
            <a:extLst>
              <a:ext uri="{FF2B5EF4-FFF2-40B4-BE49-F238E27FC236}">
                <a16:creationId xmlns:a16="http://schemas.microsoft.com/office/drawing/2014/main" id="{74ED02FD-AAFD-077D-8485-229CE5342460}"/>
              </a:ext>
            </a:extLst>
          </p:cNvPr>
          <p:cNvSpPr/>
          <p:nvPr/>
        </p:nvSpPr>
        <p:spPr>
          <a:xfrm>
            <a:off x="23835859" y="23367187"/>
            <a:ext cx="548141" cy="548141"/>
          </a:xfrm>
          <a:prstGeom prst="ellipse">
            <a:avLst/>
          </a:prstGeom>
          <a:solidFill>
            <a:sysClr val="window" lastClr="FFFFFF"/>
          </a:solidFill>
          <a:ln w="123825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2530CBBD-4B15-863D-B34F-3592AE521C28}"/>
              </a:ext>
            </a:extLst>
          </p:cNvPr>
          <p:cNvSpPr/>
          <p:nvPr/>
        </p:nvSpPr>
        <p:spPr>
          <a:xfrm>
            <a:off x="21493810" y="22968900"/>
            <a:ext cx="1361440" cy="1361440"/>
          </a:xfrm>
          <a:prstGeom prst="ellipse">
            <a:avLst/>
          </a:prstGeom>
          <a:solidFill>
            <a:sysClr val="window" lastClr="FFFFFF"/>
          </a:solidFill>
          <a:ln w="69850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226DDB0-0DA2-A0B2-966C-4CFE2588964C}"/>
              </a:ext>
            </a:extLst>
          </p:cNvPr>
          <p:cNvSpPr txBox="1"/>
          <p:nvPr/>
        </p:nvSpPr>
        <p:spPr>
          <a:xfrm>
            <a:off x="21801743" y="23167081"/>
            <a:ext cx="623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2D53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D5859A61-B9A0-A29B-096C-B352D77CA53A}"/>
              </a:ext>
            </a:extLst>
          </p:cNvPr>
          <p:cNvSpPr/>
          <p:nvPr/>
        </p:nvSpPr>
        <p:spPr>
          <a:xfrm>
            <a:off x="1384884" y="22631403"/>
            <a:ext cx="919484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2D538D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Acknowledgements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2D538D"/>
              </a:solidFill>
              <a:effectLst/>
              <a:uLnTx/>
              <a:uFillTx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ACE3D9D0-6F90-8D24-4D12-AF3DC3EAC775}"/>
              </a:ext>
            </a:extLst>
          </p:cNvPr>
          <p:cNvSpPr/>
          <p:nvPr/>
        </p:nvSpPr>
        <p:spPr>
          <a:xfrm>
            <a:off x="1466528" y="23936220"/>
            <a:ext cx="10554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CA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</a:t>
            </a:r>
            <a:endParaRPr lang="en-AU" sz="2800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riángulo isósceles 52">
            <a:extLst>
              <a:ext uri="{FF2B5EF4-FFF2-40B4-BE49-F238E27FC236}">
                <a16:creationId xmlns:a16="http://schemas.microsoft.com/office/drawing/2014/main" id="{CA4D24D0-0B8F-F4A3-6244-BD4EF1ABA622}"/>
              </a:ext>
            </a:extLst>
          </p:cNvPr>
          <p:cNvSpPr/>
          <p:nvPr/>
        </p:nvSpPr>
        <p:spPr>
          <a:xfrm rot="5400000">
            <a:off x="22803835" y="26245638"/>
            <a:ext cx="447610" cy="296516"/>
          </a:xfrm>
          <a:prstGeom prst="triangle">
            <a:avLst/>
          </a:prstGeom>
          <a:solidFill>
            <a:srgbClr val="2D538D"/>
          </a:solidFill>
          <a:ln w="12700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BB392AD4-6D36-448E-AEF2-C14B55413BA5}"/>
              </a:ext>
            </a:extLst>
          </p:cNvPr>
          <p:cNvCxnSpPr>
            <a:cxnSpLocks/>
          </p:cNvCxnSpPr>
          <p:nvPr/>
        </p:nvCxnSpPr>
        <p:spPr>
          <a:xfrm flipH="1">
            <a:off x="1384884" y="26376617"/>
            <a:ext cx="22800087" cy="7021"/>
          </a:xfrm>
          <a:prstGeom prst="line">
            <a:avLst/>
          </a:prstGeom>
          <a:noFill/>
          <a:ln w="127000" cap="flat" cmpd="sng" algn="ctr">
            <a:solidFill>
              <a:srgbClr val="2D538D"/>
            </a:solidFill>
            <a:prstDash val="solid"/>
            <a:miter lim="800000"/>
          </a:ln>
          <a:effectLst/>
        </p:spPr>
      </p:cxnSp>
      <p:sp>
        <p:nvSpPr>
          <p:cNvPr id="55" name="Elipse 54">
            <a:extLst>
              <a:ext uri="{FF2B5EF4-FFF2-40B4-BE49-F238E27FC236}">
                <a16:creationId xmlns:a16="http://schemas.microsoft.com/office/drawing/2014/main" id="{54E006BA-B942-9C61-DC1B-B5CD3F3751C7}"/>
              </a:ext>
            </a:extLst>
          </p:cNvPr>
          <p:cNvSpPr/>
          <p:nvPr/>
        </p:nvSpPr>
        <p:spPr>
          <a:xfrm>
            <a:off x="23835859" y="26103759"/>
            <a:ext cx="548141" cy="548141"/>
          </a:xfrm>
          <a:prstGeom prst="ellipse">
            <a:avLst/>
          </a:prstGeom>
          <a:solidFill>
            <a:sysClr val="window" lastClr="FFFFFF"/>
          </a:solidFill>
          <a:ln w="123825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FF75DAC8-507A-F996-7798-5EE8AEB667E0}"/>
              </a:ext>
            </a:extLst>
          </p:cNvPr>
          <p:cNvSpPr/>
          <p:nvPr/>
        </p:nvSpPr>
        <p:spPr>
          <a:xfrm>
            <a:off x="21531910" y="25705472"/>
            <a:ext cx="1361440" cy="1361440"/>
          </a:xfrm>
          <a:prstGeom prst="ellipse">
            <a:avLst/>
          </a:prstGeom>
          <a:solidFill>
            <a:sysClr val="window" lastClr="FFFFFF"/>
          </a:solidFill>
          <a:ln w="69850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4BF64A2-3A00-508B-E02F-8A806E40F169}"/>
              </a:ext>
            </a:extLst>
          </p:cNvPr>
          <p:cNvSpPr txBox="1"/>
          <p:nvPr/>
        </p:nvSpPr>
        <p:spPr>
          <a:xfrm>
            <a:off x="21839843" y="25903653"/>
            <a:ext cx="623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2D53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F24B6F79-6468-76B6-90C0-30ABC1F5A1CE}"/>
              </a:ext>
            </a:extLst>
          </p:cNvPr>
          <p:cNvSpPr/>
          <p:nvPr/>
        </p:nvSpPr>
        <p:spPr>
          <a:xfrm>
            <a:off x="1422985" y="25367975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D538D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References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2D538D"/>
              </a:solidFill>
              <a:effectLst/>
              <a:uLnTx/>
              <a:uFillTx/>
            </a:endParaRPr>
          </a:p>
        </p:txBody>
      </p:sp>
      <p:sp>
        <p:nvSpPr>
          <p:cNvPr id="59" name="Triángulo isósceles 58">
            <a:extLst>
              <a:ext uri="{FF2B5EF4-FFF2-40B4-BE49-F238E27FC236}">
                <a16:creationId xmlns:a16="http://schemas.microsoft.com/office/drawing/2014/main" id="{9DA6CB1D-8087-1876-F3A2-1411126D4407}"/>
              </a:ext>
            </a:extLst>
          </p:cNvPr>
          <p:cNvSpPr/>
          <p:nvPr/>
        </p:nvSpPr>
        <p:spPr>
          <a:xfrm rot="5400000">
            <a:off x="22803835" y="29889982"/>
            <a:ext cx="447610" cy="296516"/>
          </a:xfrm>
          <a:prstGeom prst="triangle">
            <a:avLst/>
          </a:prstGeom>
          <a:solidFill>
            <a:srgbClr val="2D538D"/>
          </a:solidFill>
          <a:ln w="12700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17C70B39-5180-FF53-87BA-5A70994FA078}"/>
              </a:ext>
            </a:extLst>
          </p:cNvPr>
          <p:cNvCxnSpPr>
            <a:cxnSpLocks/>
          </p:cNvCxnSpPr>
          <p:nvPr/>
        </p:nvCxnSpPr>
        <p:spPr>
          <a:xfrm flipH="1">
            <a:off x="1384884" y="30020961"/>
            <a:ext cx="22800087" cy="79514"/>
          </a:xfrm>
          <a:prstGeom prst="line">
            <a:avLst/>
          </a:prstGeom>
          <a:noFill/>
          <a:ln w="127000" cap="flat" cmpd="sng" algn="ctr">
            <a:solidFill>
              <a:srgbClr val="2D538D"/>
            </a:solidFill>
            <a:prstDash val="solid"/>
            <a:miter lim="800000"/>
          </a:ln>
          <a:effectLst/>
        </p:spPr>
      </p:cxnSp>
      <p:sp>
        <p:nvSpPr>
          <p:cNvPr id="61" name="Elipse 60">
            <a:extLst>
              <a:ext uri="{FF2B5EF4-FFF2-40B4-BE49-F238E27FC236}">
                <a16:creationId xmlns:a16="http://schemas.microsoft.com/office/drawing/2014/main" id="{B2598DF2-2C3A-EFCE-A195-8BF424596223}"/>
              </a:ext>
            </a:extLst>
          </p:cNvPr>
          <p:cNvSpPr/>
          <p:nvPr/>
        </p:nvSpPr>
        <p:spPr>
          <a:xfrm>
            <a:off x="23854909" y="29748103"/>
            <a:ext cx="548141" cy="548141"/>
          </a:xfrm>
          <a:prstGeom prst="ellipse">
            <a:avLst/>
          </a:prstGeom>
          <a:solidFill>
            <a:sysClr val="window" lastClr="FFFFFF"/>
          </a:solidFill>
          <a:ln w="123825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0C2D9790-4DC6-91CD-728D-580BEA2147C6}"/>
              </a:ext>
            </a:extLst>
          </p:cNvPr>
          <p:cNvSpPr/>
          <p:nvPr/>
        </p:nvSpPr>
        <p:spPr>
          <a:xfrm>
            <a:off x="21531910" y="29349816"/>
            <a:ext cx="1361440" cy="1361440"/>
          </a:xfrm>
          <a:prstGeom prst="ellipse">
            <a:avLst/>
          </a:prstGeom>
          <a:solidFill>
            <a:sysClr val="window" lastClr="FFFFFF"/>
          </a:solidFill>
          <a:ln w="69850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5E1A8E8E-746E-58EE-9139-947536BA6B04}"/>
              </a:ext>
            </a:extLst>
          </p:cNvPr>
          <p:cNvSpPr txBox="1"/>
          <p:nvPr/>
        </p:nvSpPr>
        <p:spPr>
          <a:xfrm>
            <a:off x="21839843" y="29547997"/>
            <a:ext cx="623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2D53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F4C3182-D4AD-9A48-8776-91D26C9D21B7}"/>
              </a:ext>
            </a:extLst>
          </p:cNvPr>
          <p:cNvSpPr/>
          <p:nvPr/>
        </p:nvSpPr>
        <p:spPr>
          <a:xfrm>
            <a:off x="1422984" y="29050419"/>
            <a:ext cx="16907337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D538D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Contact information</a:t>
            </a:r>
            <a:endParaRPr kumimoji="0" lang="es-ES" sz="6000" b="0" i="0" u="none" strike="noStrike" kern="0" cap="none" spc="0" normalizeH="0" baseline="0" noProof="0" dirty="0">
              <a:ln>
                <a:noFill/>
              </a:ln>
              <a:solidFill>
                <a:srgbClr val="2D538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DC214E"/>
              </a:solidFill>
              <a:effectLst/>
              <a:uLnTx/>
              <a:uFillTx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3AC30213-FBC3-D52F-B11D-7486564D26A4}"/>
              </a:ext>
            </a:extLst>
          </p:cNvPr>
          <p:cNvSpPr/>
          <p:nvPr/>
        </p:nvSpPr>
        <p:spPr>
          <a:xfrm>
            <a:off x="1504628" y="30320450"/>
            <a:ext cx="10554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CA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</a:t>
            </a:r>
            <a:endParaRPr lang="en-AU" sz="2800" dirty="0">
              <a:solidFill>
                <a:srgbClr val="005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489575F2-4F6D-77DD-1B49-6AB37FBBF47B}"/>
              </a:ext>
            </a:extLst>
          </p:cNvPr>
          <p:cNvSpPr/>
          <p:nvPr/>
        </p:nvSpPr>
        <p:spPr>
          <a:xfrm>
            <a:off x="1520439" y="26687055"/>
            <a:ext cx="200337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text.</a:t>
            </a:r>
            <a:b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800" dirty="0">
                <a:solidFill>
                  <a:srgbClr val="0059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599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Can be Vancouver style i.e. 1 </a:t>
            </a:r>
            <a:r>
              <a:rPr lang="en-US" sz="2800" b="1" dirty="0">
                <a:solidFill>
                  <a:srgbClr val="00599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Meyer J-P et al</a:t>
            </a:r>
            <a:r>
              <a:rPr lang="en-US" sz="2800" dirty="0">
                <a:solidFill>
                  <a:srgbClr val="00599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The treatment of high grade superficial bladder cancer and carcinoma in situ </a:t>
            </a:r>
            <a:r>
              <a:rPr lang="en-US" sz="2800" dirty="0" err="1">
                <a:solidFill>
                  <a:srgbClr val="00599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wwith</a:t>
            </a:r>
            <a:r>
              <a:rPr lang="en-US" sz="2800" dirty="0">
                <a:solidFill>
                  <a:srgbClr val="00599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BCG – a questionnaire survey of Consultant practice in England and Wales. </a:t>
            </a:r>
            <a:r>
              <a:rPr lang="en-US" sz="2800" i="1" dirty="0" err="1">
                <a:solidFill>
                  <a:srgbClr val="00599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Urol</a:t>
            </a:r>
            <a:r>
              <a:rPr lang="en-US" sz="2800" i="1" dirty="0">
                <a:solidFill>
                  <a:srgbClr val="00599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Oncol 2002; 2;: 77-80</a:t>
            </a:r>
            <a:r>
              <a:rPr lang="en-US" sz="2800" dirty="0">
                <a:solidFill>
                  <a:srgbClr val="00599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AU" sz="2800" dirty="0">
              <a:solidFill>
                <a:srgbClr val="005995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270585" y="7746722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2D538D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C21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DC214E"/>
              </a:solidFill>
              <a:effectLst/>
              <a:uLnTx/>
              <a:uFillTx/>
            </a:endParaRPr>
          </a:p>
        </p:txBody>
      </p:sp>
      <p:cxnSp>
        <p:nvCxnSpPr>
          <p:cNvPr id="78" name="Conector recto 39">
            <a:extLst>
              <a:ext uri="{FF2B5EF4-FFF2-40B4-BE49-F238E27FC236}">
                <a16:creationId xmlns:a16="http://schemas.microsoft.com/office/drawing/2014/main" id="{AA4AE5A1-B491-E495-5578-69054719B381}"/>
              </a:ext>
            </a:extLst>
          </p:cNvPr>
          <p:cNvCxnSpPr>
            <a:cxnSpLocks/>
          </p:cNvCxnSpPr>
          <p:nvPr/>
        </p:nvCxnSpPr>
        <p:spPr>
          <a:xfrm flipH="1">
            <a:off x="1384884" y="15893905"/>
            <a:ext cx="22723887" cy="48822"/>
          </a:xfrm>
          <a:prstGeom prst="line">
            <a:avLst/>
          </a:prstGeom>
          <a:noFill/>
          <a:ln w="127000" cap="flat" cmpd="sng" algn="ctr">
            <a:solidFill>
              <a:srgbClr val="2D538D"/>
            </a:solidFill>
            <a:prstDash val="solid"/>
            <a:miter lim="800000"/>
          </a:ln>
          <a:effectLst/>
        </p:spPr>
      </p:cxnSp>
      <p:sp>
        <p:nvSpPr>
          <p:cNvPr id="30" name="Elipse 29">
            <a:extLst>
              <a:ext uri="{FF2B5EF4-FFF2-40B4-BE49-F238E27FC236}">
                <a16:creationId xmlns:a16="http://schemas.microsoft.com/office/drawing/2014/main" id="{CA9F46FB-C4EB-C45E-DE5A-1A3A6D23AD8E}"/>
              </a:ext>
            </a:extLst>
          </p:cNvPr>
          <p:cNvSpPr/>
          <p:nvPr/>
        </p:nvSpPr>
        <p:spPr>
          <a:xfrm>
            <a:off x="23797759" y="15621288"/>
            <a:ext cx="548141" cy="548141"/>
          </a:xfrm>
          <a:prstGeom prst="ellipse">
            <a:avLst/>
          </a:prstGeom>
          <a:solidFill>
            <a:sysClr val="window" lastClr="FFFFFF"/>
          </a:solidFill>
          <a:ln w="123825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3AA61DBF-CDDC-38CE-0BC8-245189B2A993}"/>
              </a:ext>
            </a:extLst>
          </p:cNvPr>
          <p:cNvSpPr/>
          <p:nvPr/>
        </p:nvSpPr>
        <p:spPr>
          <a:xfrm>
            <a:off x="21455710" y="15223001"/>
            <a:ext cx="1361440" cy="1361440"/>
          </a:xfrm>
          <a:prstGeom prst="ellipse">
            <a:avLst/>
          </a:prstGeom>
          <a:solidFill>
            <a:sysClr val="window" lastClr="FFFFFF"/>
          </a:solidFill>
          <a:ln w="69850" cap="flat" cmpd="sng" algn="ctr">
            <a:solidFill>
              <a:srgbClr val="2D538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1D82761-7F33-2B61-5F9A-AE7D741EFAEE}"/>
              </a:ext>
            </a:extLst>
          </p:cNvPr>
          <p:cNvSpPr txBox="1"/>
          <p:nvPr/>
        </p:nvSpPr>
        <p:spPr>
          <a:xfrm>
            <a:off x="21763643" y="15421182"/>
            <a:ext cx="623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2D53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84346944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4038C88F2454BB37E59AFB74977B6" ma:contentTypeVersion="17" ma:contentTypeDescription="Create a new document." ma:contentTypeScope="" ma:versionID="4dc01b0c96b60d2554ecae75bb4a8c32">
  <xsd:schema xmlns:xsd="http://www.w3.org/2001/XMLSchema" xmlns:xs="http://www.w3.org/2001/XMLSchema" xmlns:p="http://schemas.microsoft.com/office/2006/metadata/properties" xmlns:ns2="521b6ead-e5be-4d3b-9860-b6e03b66e706" xmlns:ns3="3eedaddb-5fc5-4aa6-949a-49b49a2899ba" targetNamespace="http://schemas.microsoft.com/office/2006/metadata/properties" ma:root="true" ma:fieldsID="2f8fee06fb70b9d8e166b53d62f0a107" ns2:_="" ns3:_="">
    <xsd:import namespace="521b6ead-e5be-4d3b-9860-b6e03b66e706"/>
    <xsd:import namespace="3eedaddb-5fc5-4aa6-949a-49b49a2899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est" ma:index="24" nillable="true" ma:displayName="Test" ma:format="DateOnly" ma:internalName="Test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6ee935-63ce-4c4a-9394-a108a3ad1ba6}" ma:internalName="TaxCatchAll" ma:showField="CatchAllData" ma:web="3eedaddb-5fc5-4aa6-949a-49b49a2899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EC233-87BB-455D-8D5B-232092FC9D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8E5132-43E5-4F1A-9CAC-576ADA5E6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6ead-e5be-4d3b-9860-b6e03b66e706"/>
    <ds:schemaRef ds:uri="3eedaddb-5fc5-4aa6-949a-49b49a2899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1181</TotalTime>
  <Words>599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1_Diseño personalizado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Daniel Zaldumbide - PosterSessionOnline</cp:lastModifiedBy>
  <cp:revision>123</cp:revision>
  <dcterms:created xsi:type="dcterms:W3CDTF">2019-07-02T13:39:34Z</dcterms:created>
  <dcterms:modified xsi:type="dcterms:W3CDTF">2023-04-05T13:23:05Z</dcterms:modified>
</cp:coreProperties>
</file>