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7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se Valls" initials="MV" lastIdx="1" clrIdx="0">
    <p:extLst>
      <p:ext uri="{19B8F6BF-5375-455C-9EA6-DF929625EA0E}">
        <p15:presenceInfo xmlns:p15="http://schemas.microsoft.com/office/powerpoint/2012/main" userId="S::montse.valls@easloffice.eu::a14ddc01-5560-4154-9285-a8e6dcde38ac" providerId="AD"/>
      </p:ext>
    </p:extLst>
  </p:cmAuthor>
  <p:cmAuthor id="2" name="Claire Chombeau" initials="CC" lastIdx="1" clrIdx="1">
    <p:extLst>
      <p:ext uri="{19B8F6BF-5375-455C-9EA6-DF929625EA0E}">
        <p15:presenceInfo xmlns:p15="http://schemas.microsoft.com/office/powerpoint/2012/main" userId="S::claire.chombeau@easloffice.eu::1d094dcc-e589-412b-8f2d-ab832aa35271" providerId="AD"/>
      </p:ext>
    </p:extLst>
  </p:cmAuthor>
  <p:cmAuthor id="3" name="Christophe Abetinot" initials="CA" lastIdx="7" clrIdx="2">
    <p:extLst>
      <p:ext uri="{19B8F6BF-5375-455C-9EA6-DF929625EA0E}">
        <p15:presenceInfo xmlns:p15="http://schemas.microsoft.com/office/powerpoint/2012/main" userId="S::christophe.abetinot@easloffice.eu::aec1f815-522a-4831-bc08-24e78a3c54b3" providerId="AD"/>
      </p:ext>
    </p:extLst>
  </p:cmAuthor>
  <p:cmAuthor id="4" name="Patricia Pochelon" initials="PP" lastIdx="9" clrIdx="3">
    <p:extLst>
      <p:ext uri="{19B8F6BF-5375-455C-9EA6-DF929625EA0E}">
        <p15:presenceInfo xmlns:p15="http://schemas.microsoft.com/office/powerpoint/2012/main" userId="S::patricia.pochelon@easloffice.eu::e248fb85-fe14-4582-ac4d-6af8b2381b69" providerId="AD"/>
      </p:ext>
    </p:extLst>
  </p:cmAuthor>
  <p:cmAuthor id="5" name="Andrei Stefanescu" initials="AS" lastIdx="3" clrIdx="4">
    <p:extLst>
      <p:ext uri="{19B8F6BF-5375-455C-9EA6-DF929625EA0E}">
        <p15:presenceInfo xmlns:p15="http://schemas.microsoft.com/office/powerpoint/2012/main" userId="S::andrei.stefanescu@easloffice.eu::9fbac5d0-1dae-48a9-8f3d-85153e56f64b" providerId="AD"/>
      </p:ext>
    </p:extLst>
  </p:cmAuthor>
  <p:cmAuthor id="6" name="Wouter Kruijs" initials="WK" lastIdx="2" clrIdx="5">
    <p:extLst>
      <p:ext uri="{19B8F6BF-5375-455C-9EA6-DF929625EA0E}">
        <p15:presenceInfo xmlns:p15="http://schemas.microsoft.com/office/powerpoint/2012/main" userId="S::wouter.kruijs@easloffice.eu::a3f5d543-4870-4278-a559-820a860cc4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1E7"/>
    <a:srgbClr val="004B87"/>
    <a:srgbClr val="FFFFFF"/>
    <a:srgbClr val="E12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3A2D9-DE81-4FB7-A55B-DD5316FCF6CC}" v="4" dt="2023-03-31T11:54:59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068479-7317-4D1A-A644-DC08840294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9DB2B0-362E-4B8F-BB5E-13D341CA9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56619-4D3E-49C6-AAA7-5E9C3320B819}" type="datetimeFigureOut">
              <a:rPr lang="en-CH" smtClean="0"/>
              <a:t>04/05/2023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E695A-6BCD-4454-B4E0-BC76833EC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5262C-313E-48C1-AAA8-52B616007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6A191-FE82-4EBC-9E97-DC4BC7B5FBE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608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E659-E7C7-485A-886A-CD8B48E2398D}" type="datetimeFigureOut">
              <a:rPr lang="en-CH" smtClean="0"/>
              <a:t>04/05/2023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A889-C60A-4CBC-A70B-9801E8B7D7C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9938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8195F-AF79-4974-A864-6FD97C5A8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961DA-0DB2-45A0-AA61-1DDA21C55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919370-BB5B-4AE0-BE8F-6CCEEDBEA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18" y="4455622"/>
            <a:ext cx="10688781" cy="1172093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5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EA399-AFC7-8020-266E-CFDEF6223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919370-BB5B-4AE0-BE8F-6CCEEDBEA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18" y="4455623"/>
            <a:ext cx="10688781" cy="64839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/>
              <a:t>Click to add title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61C7063-5847-4A78-9317-C76B8CA98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18" y="5286895"/>
            <a:ext cx="10688781" cy="423949"/>
          </a:xfrm>
        </p:spPr>
        <p:txBody>
          <a:bodyPr/>
          <a:lstStyle>
            <a:lvl1pPr marL="0" indent="0">
              <a:buNone/>
              <a:defRPr sz="2000">
                <a:solidFill>
                  <a:srgbClr val="004B8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</a:t>
            </a:r>
            <a:r>
              <a:rPr lang="en-CH"/>
              <a:t> add</a:t>
            </a:r>
            <a:r>
              <a:rPr lang="en-US"/>
              <a:t> text</a:t>
            </a:r>
          </a:p>
          <a:p>
            <a:pPr lvl="0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839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079038-58DD-4169-98A3-D1A04FC1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544" y="658872"/>
            <a:ext cx="9691255" cy="352339"/>
          </a:xfrm>
        </p:spPr>
        <p:txBody>
          <a:bodyPr>
            <a:noAutofit/>
          </a:bodyPr>
          <a:lstStyle>
            <a:lvl1pPr>
              <a:defRPr sz="28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</a:t>
            </a:r>
            <a:r>
              <a:rPr lang="en-CH"/>
              <a:t>add </a:t>
            </a:r>
            <a:r>
              <a:rPr lang="en-US"/>
              <a:t>title</a:t>
            </a:r>
            <a:r>
              <a:rPr lang="en-CH"/>
              <a:t>  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EED73A7-E753-48AF-918E-F3E3195D2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2544" y="1321723"/>
            <a:ext cx="9691255" cy="4472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H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FC847-98D0-4134-B877-0AC35DE8C4D5}"/>
              </a:ext>
            </a:extLst>
          </p:cNvPr>
          <p:cNvSpPr txBox="1"/>
          <p:nvPr userDrawn="1"/>
        </p:nvSpPr>
        <p:spPr>
          <a:xfrm>
            <a:off x="1662544" y="6487067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easlcongress.eu                 </a:t>
            </a:r>
            <a:r>
              <a:rPr lang="en-CH" sz="1100" dirty="0">
                <a:solidFill>
                  <a:srgbClr val="2EC1E7"/>
                </a:solidFill>
                <a:latin typeface="HelveticaNeueLT Pro 55 Roman" panose="020B0604020202020204" pitchFamily="34" charset="0"/>
              </a:rPr>
              <a:t>#</a:t>
            </a:r>
            <a:r>
              <a:rPr lang="en-CH" sz="1100" dirty="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</a:t>
            </a:r>
          </a:p>
        </p:txBody>
      </p:sp>
      <p:pic>
        <p:nvPicPr>
          <p:cNvPr id="4" name="Picture 3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D9FB158-0253-4170-A0C1-6D1E3AF84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315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DC27C-FC8D-4404-97F3-BFA18D14E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1939" y="5793971"/>
            <a:ext cx="2810061" cy="10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2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4F90A4-F73E-498C-851B-5E1ADC49A3AD}"/>
              </a:ext>
            </a:extLst>
          </p:cNvPr>
          <p:cNvSpPr txBox="1"/>
          <p:nvPr userDrawn="1"/>
        </p:nvSpPr>
        <p:spPr>
          <a:xfrm>
            <a:off x="1662544" y="1670082"/>
            <a:ext cx="796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E3E6D4-ADCC-44D8-8761-6A7F3F09B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544" y="658872"/>
            <a:ext cx="9691255" cy="352339"/>
          </a:xfrm>
        </p:spPr>
        <p:txBody>
          <a:bodyPr>
            <a:noAutofit/>
          </a:bodyPr>
          <a:lstStyle>
            <a:lvl1pPr>
              <a:defRPr sz="28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</a:t>
            </a:r>
            <a:r>
              <a:rPr lang="en-CH"/>
              <a:t>add </a:t>
            </a:r>
            <a:r>
              <a:rPr lang="en-US"/>
              <a:t>title</a:t>
            </a:r>
            <a:r>
              <a:rPr lang="en-CH"/>
              <a:t>  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8AA5577-6BD7-477E-8327-2490143372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2544" y="1288715"/>
            <a:ext cx="4769016" cy="43418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Click icon to a</a:t>
            </a:r>
            <a:r>
              <a:rPr lang="en-US"/>
              <a:t>dd </a:t>
            </a:r>
            <a:r>
              <a:rPr lang="en-CH"/>
              <a:t>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F39D89-ACC1-402A-85F0-87775D6C2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1745" y="1288715"/>
            <a:ext cx="4662054" cy="43418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/>
              <a:t>Click to add text</a:t>
            </a:r>
          </a:p>
        </p:txBody>
      </p:sp>
      <p:pic>
        <p:nvPicPr>
          <p:cNvPr id="12" name="Picture 11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4C6CEE2-0540-44D4-BE5F-578277C43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31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98316-E7EF-9C24-8A33-94F85D6602C3}"/>
              </a:ext>
            </a:extLst>
          </p:cNvPr>
          <p:cNvSpPr txBox="1"/>
          <p:nvPr userDrawn="1"/>
        </p:nvSpPr>
        <p:spPr>
          <a:xfrm>
            <a:off x="1662544" y="6487067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easlcongress.eu                 </a:t>
            </a:r>
            <a:r>
              <a:rPr lang="en-CH" sz="1100" dirty="0">
                <a:solidFill>
                  <a:srgbClr val="2EC1E7"/>
                </a:solidFill>
                <a:latin typeface="HelveticaNeueLT Pro 55 Roman" panose="020B0604020202020204" pitchFamily="34" charset="0"/>
              </a:rPr>
              <a:t>#</a:t>
            </a:r>
            <a:r>
              <a:rPr lang="en-CH" sz="1100" dirty="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5580E-F088-C587-BC58-09BA114E24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1939" y="5793971"/>
            <a:ext cx="2810061" cy="10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3943B8-AB2A-4C7B-8787-23A96754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8759" y="2202873"/>
            <a:ext cx="5414481" cy="2615708"/>
          </a:xfrm>
        </p:spPr>
        <p:txBody>
          <a:bodyPr>
            <a:noAutofit/>
          </a:bodyPr>
          <a:lstStyle>
            <a:lvl1pPr>
              <a:defRPr sz="36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/>
              <a:t>       Click to add text </a:t>
            </a:r>
            <a:endParaRPr lang="en-GB"/>
          </a:p>
        </p:txBody>
      </p:sp>
      <p:pic>
        <p:nvPicPr>
          <p:cNvPr id="5" name="Picture 4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B60C87A-1B1E-421E-B0D8-A54B5FBF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31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736B8-F32D-3077-B459-CE585DCE2D21}"/>
              </a:ext>
            </a:extLst>
          </p:cNvPr>
          <p:cNvSpPr txBox="1"/>
          <p:nvPr userDrawn="1"/>
        </p:nvSpPr>
        <p:spPr>
          <a:xfrm>
            <a:off x="1662544" y="6487067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 dirty="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easlcongress.eu                 </a:t>
            </a:r>
            <a:r>
              <a:rPr lang="en-CH" sz="1100" dirty="0">
                <a:solidFill>
                  <a:srgbClr val="2EC1E7"/>
                </a:solidFill>
                <a:latin typeface="HelveticaNeueLT Pro 55 Roman" panose="020B0604020202020204" pitchFamily="34" charset="0"/>
              </a:rPr>
              <a:t>#</a:t>
            </a:r>
            <a:r>
              <a:rPr lang="en-CH" sz="1100" dirty="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5A1B6-F9A9-42FA-DD55-F13B6A653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1939" y="5793971"/>
            <a:ext cx="2810061" cy="10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0F71D-1FB0-4289-8737-6886CBCC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7F51-C3B3-45B2-92DE-55E10524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5394F-BBFD-4C53-8301-779E4FD08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7A4F-E405-4677-9308-7B4AF4C68686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6710-F986-4B13-8AFA-1B9DD564F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6F5B-0773-4199-A383-D6AC18482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BCE9-6E9C-4022-9C64-4E4D6512D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707" r:id="rId3"/>
    <p:sldLayoutId id="2147483692" r:id="rId4"/>
    <p:sldLayoutId id="2147483698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72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9CB8-2736-CDCD-BD48-5A401864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E020-00A8-117D-6C42-8DEAD184BC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487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09342-CC05-3D51-B136-1D000AF0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446434-4613-80E0-A575-D5651E8AF2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33B3-59BF-73BA-88A6-C5E0956F3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155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038C88F2454BB37E59AFB74977B6" ma:contentTypeVersion="17" ma:contentTypeDescription="Create a new document." ma:contentTypeScope="" ma:versionID="4dc01b0c96b60d2554ecae75bb4a8c32">
  <xsd:schema xmlns:xsd="http://www.w3.org/2001/XMLSchema" xmlns:xs="http://www.w3.org/2001/XMLSchema" xmlns:p="http://schemas.microsoft.com/office/2006/metadata/properties" xmlns:ns2="521b6ead-e5be-4d3b-9860-b6e03b66e706" xmlns:ns3="3eedaddb-5fc5-4aa6-949a-49b49a2899ba" targetNamespace="http://schemas.microsoft.com/office/2006/metadata/properties" ma:root="true" ma:fieldsID="2f8fee06fb70b9d8e166b53d62f0a107" ns2:_="" ns3:_="">
    <xsd:import namespace="521b6ead-e5be-4d3b-9860-b6e03b66e706"/>
    <xsd:import namespace="3eedaddb-5fc5-4aa6-949a-49b49a289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" ma:index="24" nillable="true" ma:displayName="Test" ma:format="DateOnly" ma:internalName="Tes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6ee935-63ce-4c4a-9394-a108a3ad1ba6}" ma:internalName="TaxCatchAll" ma:showField="CatchAllData" ma:web="3eedaddb-5fc5-4aa6-949a-49b49a289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edaddb-5fc5-4aa6-949a-49b49a2899ba" xsi:nil="true"/>
    <lcf76f155ced4ddcb4097134ff3c332f xmlns="521b6ead-e5be-4d3b-9860-b6e03b66e706">
      <Terms xmlns="http://schemas.microsoft.com/office/infopath/2007/PartnerControls"/>
    </lcf76f155ced4ddcb4097134ff3c332f>
    <MediaLengthInSeconds xmlns="521b6ead-e5be-4d3b-9860-b6e03b66e706" xsi:nil="true"/>
    <SharedWithUsers xmlns="3eedaddb-5fc5-4aa6-949a-49b49a2899ba">
      <UserInfo>
        <DisplayName/>
        <AccountId xsi:nil="true"/>
        <AccountType/>
      </UserInfo>
    </SharedWithUsers>
    <Test xmlns="521b6ead-e5be-4d3b-9860-b6e03b66e706" xsi:nil="true"/>
  </documentManagement>
</p:properties>
</file>

<file path=customXml/itemProps1.xml><?xml version="1.0" encoding="utf-8"?>
<ds:datastoreItem xmlns:ds="http://schemas.openxmlformats.org/officeDocument/2006/customXml" ds:itemID="{FDCD0CF1-EA90-4490-A17B-AE4ECB24E2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A238A7-008C-4843-9285-DE31AE0489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E3832F-F80E-43A3-8D05-90BC8CE7712C}">
  <ds:schemaRefs>
    <ds:schemaRef ds:uri="3eedaddb-5fc5-4aa6-949a-49b49a2899ba"/>
    <ds:schemaRef ds:uri="521b6ead-e5be-4d3b-9860-b6e03b66e7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Ainsworth</dc:creator>
  <cp:lastModifiedBy>Celine Santo</cp:lastModifiedBy>
  <cp:revision>3</cp:revision>
  <cp:lastPrinted>2022-06-22T12:18:23Z</cp:lastPrinted>
  <dcterms:created xsi:type="dcterms:W3CDTF">2020-06-16T17:59:59Z</dcterms:created>
  <dcterms:modified xsi:type="dcterms:W3CDTF">2023-04-05T14:12:19Z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0x010100B674038C88F2454BB37E59AFB74977B6</vt:lpwstr>
  </property>
  <property fmtid="{D5CDD505-2E9C-101B-9397-08002B2CF9AE}" pid="3" name="Order">
    <vt:r8>10800</vt:r8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